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49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52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99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35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05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78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9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89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831-942C-4FE6-8858-FDA29A50960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144A-1C24-44EF-AA91-062D7E2E5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3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AUSTRALIA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80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7239"/>
            <a:ext cx="8818752" cy="494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6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488"/>
            <a:ext cx="8840555" cy="555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4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" y="692696"/>
            <a:ext cx="896099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31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6" y="620688"/>
            <a:ext cx="861941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7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2" y="620688"/>
            <a:ext cx="355239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65" y="1916832"/>
            <a:ext cx="5050866" cy="33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55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78533"/>
            <a:ext cx="4439114" cy="666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027368" cy="45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6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/>
              <a:t>Dark</a:t>
            </a:r>
            <a:r>
              <a:rPr lang="cs-CZ" sz="2400" b="1" dirty="0"/>
              <a:t> blue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/>
              <a:t>Little</a:t>
            </a:r>
            <a:r>
              <a:rPr lang="cs-CZ" sz="2400" b="1" dirty="0"/>
              <a:t> Union Jack in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upper</a:t>
            </a:r>
            <a:r>
              <a:rPr lang="cs-CZ" sz="2400" b="1" dirty="0"/>
              <a:t> </a:t>
            </a:r>
            <a:r>
              <a:rPr lang="cs-CZ" sz="2400" b="1" dirty="0" err="1"/>
              <a:t>left</a:t>
            </a:r>
            <a:r>
              <a:rPr lang="cs-CZ" sz="2400" b="1" dirty="0"/>
              <a:t> </a:t>
            </a:r>
            <a:r>
              <a:rPr lang="cs-CZ" sz="2400" b="1" dirty="0" err="1"/>
              <a:t>corner</a:t>
            </a:r>
            <a:endParaRPr lang="cs-CZ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/>
              <a:t>Commonwealth</a:t>
            </a:r>
            <a:r>
              <a:rPr lang="cs-CZ" sz="2400" b="1" dirty="0"/>
              <a:t> Star (</a:t>
            </a:r>
            <a:r>
              <a:rPr lang="cs-CZ" sz="2400" b="1" dirty="0" err="1"/>
              <a:t>seven</a:t>
            </a:r>
            <a:r>
              <a:rPr lang="cs-CZ" sz="2400" b="1" dirty="0"/>
              <a:t> </a:t>
            </a:r>
            <a:r>
              <a:rPr lang="cs-CZ" sz="2400" b="1" dirty="0" err="1"/>
              <a:t>pointed</a:t>
            </a:r>
            <a:r>
              <a:rPr lang="cs-CZ" sz="2400" b="1" dirty="0"/>
              <a:t> </a:t>
            </a:r>
            <a:r>
              <a:rPr lang="cs-CZ" sz="2400" b="1" dirty="0" err="1"/>
              <a:t>star</a:t>
            </a:r>
            <a:r>
              <a:rPr lang="cs-CZ" sz="2400" b="1" dirty="0"/>
              <a:t>) in </a:t>
            </a:r>
            <a:r>
              <a:rPr lang="cs-CZ" sz="2400" b="1" dirty="0" err="1"/>
              <a:t>the</a:t>
            </a:r>
            <a:r>
              <a:rPr lang="cs-CZ" sz="2400" b="1" dirty="0"/>
              <a:t>  </a:t>
            </a:r>
            <a:r>
              <a:rPr lang="cs-CZ" sz="2400" b="1" dirty="0" err="1"/>
              <a:t>lower</a:t>
            </a:r>
            <a:r>
              <a:rPr lang="cs-CZ" sz="2400" b="1" dirty="0"/>
              <a:t> </a:t>
            </a:r>
            <a:r>
              <a:rPr lang="cs-CZ" sz="2400" b="1" dirty="0" err="1"/>
              <a:t>left</a:t>
            </a:r>
            <a:r>
              <a:rPr lang="cs-CZ" sz="2400" b="1" dirty="0"/>
              <a:t> </a:t>
            </a:r>
            <a:r>
              <a:rPr lang="cs-CZ" sz="2400" b="1" dirty="0" err="1"/>
              <a:t>corner</a:t>
            </a:r>
            <a:endParaRPr lang="cs-CZ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/>
              <a:t>Southern</a:t>
            </a:r>
            <a:r>
              <a:rPr lang="cs-CZ" sz="2400" b="1" dirty="0"/>
              <a:t> </a:t>
            </a:r>
            <a:r>
              <a:rPr lang="cs-CZ" sz="2400" b="1" dirty="0" err="1"/>
              <a:t>Cross</a:t>
            </a:r>
            <a:r>
              <a:rPr lang="cs-CZ" sz="2400" b="1" dirty="0"/>
              <a:t> </a:t>
            </a:r>
            <a:r>
              <a:rPr lang="cs-CZ" sz="2400" b="1" dirty="0" err="1"/>
              <a:t>constelation</a:t>
            </a:r>
            <a:r>
              <a:rPr lang="cs-CZ" sz="2400" b="1" dirty="0"/>
              <a:t> on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right</a:t>
            </a:r>
            <a:endParaRPr lang="cs-CZ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921669"/>
            <a:ext cx="51117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4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Location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map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4" y="1600200"/>
            <a:ext cx="75875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2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1" y="260647"/>
            <a:ext cx="7825363" cy="649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3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889"/>
            <a:ext cx="7488832" cy="63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05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411474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43732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8722"/>
            <a:ext cx="3816425" cy="28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80" y="3573016"/>
            <a:ext cx="48605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39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0597"/>
            <a:ext cx="5256584" cy="641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9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1" y="1124744"/>
            <a:ext cx="796774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153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34</Words>
  <Application>Microsoft Office PowerPoint</Application>
  <PresentationFormat>Předvádění na obrazovce 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Motiv systému Office</vt:lpstr>
      <vt:lpstr>AUSTRALIA</vt:lpstr>
      <vt:lpstr>Prezentace aplikace PowerPoint</vt:lpstr>
      <vt:lpstr>Prezentace aplikace PowerPoint</vt:lpstr>
      <vt:lpstr>Location on the world map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Alžběta Ingrová</dc:creator>
  <cp:lastModifiedBy>Alžběta Ingrová</cp:lastModifiedBy>
  <cp:revision>9</cp:revision>
  <dcterms:created xsi:type="dcterms:W3CDTF">2019-03-27T20:39:18Z</dcterms:created>
  <dcterms:modified xsi:type="dcterms:W3CDTF">2021-02-09T18:41:49Z</dcterms:modified>
</cp:coreProperties>
</file>