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8" r:id="rId10"/>
    <p:sldId id="269" r:id="rId11"/>
    <p:sldId id="263" r:id="rId12"/>
    <p:sldId id="264" r:id="rId13"/>
    <p:sldId id="265" r:id="rId14"/>
    <p:sldId id="270" r:id="rId15"/>
    <p:sldId id="266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1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85831-942C-4FE6-8858-FDA29A509602}" type="datetimeFigureOut">
              <a:rPr lang="cs-CZ" smtClean="0"/>
              <a:t>09.02.2021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144A-1C24-44EF-AA91-062D7E2E5A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4495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85831-942C-4FE6-8858-FDA29A509602}" type="datetimeFigureOut">
              <a:rPr lang="cs-CZ" smtClean="0"/>
              <a:t>09.02.2021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144A-1C24-44EF-AA91-062D7E2E5A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9528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85831-942C-4FE6-8858-FDA29A509602}" type="datetimeFigureOut">
              <a:rPr lang="cs-CZ" smtClean="0"/>
              <a:t>09.02.2021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144A-1C24-44EF-AA91-062D7E2E5A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4993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85831-942C-4FE6-8858-FDA29A509602}" type="datetimeFigureOut">
              <a:rPr lang="cs-CZ" smtClean="0"/>
              <a:t>09.02.2021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144A-1C24-44EF-AA91-062D7E2E5A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374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85831-942C-4FE6-8858-FDA29A509602}" type="datetimeFigureOut">
              <a:rPr lang="cs-CZ" smtClean="0"/>
              <a:t>09.02.2021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144A-1C24-44EF-AA91-062D7E2E5A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4640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85831-942C-4FE6-8858-FDA29A509602}" type="datetimeFigureOut">
              <a:rPr lang="cs-CZ" smtClean="0"/>
              <a:t>09.02.2021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144A-1C24-44EF-AA91-062D7E2E5A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5354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85831-942C-4FE6-8858-FDA29A509602}" type="datetimeFigureOut">
              <a:rPr lang="cs-CZ" smtClean="0"/>
              <a:t>09.02.2021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144A-1C24-44EF-AA91-062D7E2E5A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4051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85831-942C-4FE6-8858-FDA29A509602}" type="datetimeFigureOut">
              <a:rPr lang="cs-CZ" smtClean="0"/>
              <a:t>09.02.2021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144A-1C24-44EF-AA91-062D7E2E5A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5782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85831-942C-4FE6-8858-FDA29A509602}" type="datetimeFigureOut">
              <a:rPr lang="cs-CZ" smtClean="0"/>
              <a:t>09.02.2021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144A-1C24-44EF-AA91-062D7E2E5A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3915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85831-942C-4FE6-8858-FDA29A509602}" type="datetimeFigureOut">
              <a:rPr lang="cs-CZ" smtClean="0"/>
              <a:t>09.02.2021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144A-1C24-44EF-AA91-062D7E2E5A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1898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85831-942C-4FE6-8858-FDA29A509602}" type="datetimeFigureOut">
              <a:rPr lang="cs-CZ" smtClean="0"/>
              <a:t>09.02.2021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144A-1C24-44EF-AA91-062D7E2E5A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4925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85831-942C-4FE6-8858-FDA29A509602}" type="datetimeFigureOut">
              <a:rPr lang="cs-CZ" smtClean="0"/>
              <a:t>09.02.2021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A144A-1C24-44EF-AA91-062D7E2E5A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398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AUSTRALIA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5804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57239"/>
            <a:ext cx="8818752" cy="4947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0760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0488"/>
            <a:ext cx="8840555" cy="5554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1148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3" y="692696"/>
            <a:ext cx="8960996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5313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36" y="620688"/>
            <a:ext cx="8619412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076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22" y="620688"/>
            <a:ext cx="3552395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765" y="1916832"/>
            <a:ext cx="5050866" cy="335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7550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3" y="78533"/>
            <a:ext cx="4439114" cy="6662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585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027368" cy="4513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465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 b="1" dirty="0" err="1"/>
              <a:t>Dark</a:t>
            </a:r>
            <a:r>
              <a:rPr lang="cs-CZ" sz="2400" b="1" dirty="0"/>
              <a:t> blue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 b="1" dirty="0" err="1"/>
              <a:t>Little</a:t>
            </a:r>
            <a:r>
              <a:rPr lang="cs-CZ" sz="2400" b="1" dirty="0"/>
              <a:t> Union Jack in </a:t>
            </a:r>
            <a:r>
              <a:rPr lang="cs-CZ" sz="2400" b="1" dirty="0" err="1"/>
              <a:t>the</a:t>
            </a:r>
            <a:r>
              <a:rPr lang="cs-CZ" sz="2400" b="1" dirty="0"/>
              <a:t> </a:t>
            </a:r>
            <a:r>
              <a:rPr lang="cs-CZ" sz="2400" b="1" dirty="0" err="1"/>
              <a:t>upper</a:t>
            </a:r>
            <a:r>
              <a:rPr lang="cs-CZ" sz="2400" b="1" dirty="0"/>
              <a:t> </a:t>
            </a:r>
            <a:r>
              <a:rPr lang="cs-CZ" sz="2400" b="1" dirty="0" err="1"/>
              <a:t>left</a:t>
            </a:r>
            <a:r>
              <a:rPr lang="cs-CZ" sz="2400" b="1" dirty="0"/>
              <a:t> </a:t>
            </a:r>
            <a:r>
              <a:rPr lang="cs-CZ" sz="2400" b="1" dirty="0" err="1"/>
              <a:t>corner</a:t>
            </a:r>
            <a:endParaRPr lang="cs-CZ" sz="2400" b="1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 b="1" dirty="0" err="1"/>
              <a:t>Commonwealth</a:t>
            </a:r>
            <a:r>
              <a:rPr lang="cs-CZ" sz="2400" b="1" dirty="0"/>
              <a:t> Star (</a:t>
            </a:r>
            <a:r>
              <a:rPr lang="cs-CZ" sz="2400" b="1" dirty="0" err="1"/>
              <a:t>seven</a:t>
            </a:r>
            <a:r>
              <a:rPr lang="cs-CZ" sz="2400" b="1" dirty="0"/>
              <a:t> </a:t>
            </a:r>
            <a:r>
              <a:rPr lang="cs-CZ" sz="2400" b="1" dirty="0" err="1"/>
              <a:t>pointed</a:t>
            </a:r>
            <a:r>
              <a:rPr lang="cs-CZ" sz="2400" b="1" dirty="0"/>
              <a:t> </a:t>
            </a:r>
            <a:r>
              <a:rPr lang="cs-CZ" sz="2400" b="1" dirty="0" err="1"/>
              <a:t>star</a:t>
            </a:r>
            <a:r>
              <a:rPr lang="cs-CZ" sz="2400" b="1" dirty="0"/>
              <a:t>) in </a:t>
            </a:r>
            <a:r>
              <a:rPr lang="cs-CZ" sz="2400" b="1" dirty="0" err="1"/>
              <a:t>the</a:t>
            </a:r>
            <a:r>
              <a:rPr lang="cs-CZ" sz="2400" b="1" dirty="0"/>
              <a:t>  </a:t>
            </a:r>
            <a:r>
              <a:rPr lang="cs-CZ" sz="2400" b="1" dirty="0" err="1"/>
              <a:t>lower</a:t>
            </a:r>
            <a:r>
              <a:rPr lang="cs-CZ" sz="2400" b="1" dirty="0"/>
              <a:t> </a:t>
            </a:r>
            <a:r>
              <a:rPr lang="cs-CZ" sz="2400" b="1" dirty="0" err="1"/>
              <a:t>left</a:t>
            </a:r>
            <a:r>
              <a:rPr lang="cs-CZ" sz="2400" b="1" dirty="0"/>
              <a:t> </a:t>
            </a:r>
            <a:r>
              <a:rPr lang="cs-CZ" sz="2400" b="1" dirty="0" err="1"/>
              <a:t>corner</a:t>
            </a:r>
            <a:endParaRPr lang="cs-CZ" sz="2400" b="1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 b="1" dirty="0" err="1"/>
              <a:t>Southern</a:t>
            </a:r>
            <a:r>
              <a:rPr lang="cs-CZ" sz="2400" b="1" dirty="0"/>
              <a:t> </a:t>
            </a:r>
            <a:r>
              <a:rPr lang="cs-CZ" sz="2400" b="1" dirty="0" err="1"/>
              <a:t>Cross</a:t>
            </a:r>
            <a:r>
              <a:rPr lang="cs-CZ" sz="2400" b="1" dirty="0"/>
              <a:t> </a:t>
            </a:r>
            <a:r>
              <a:rPr lang="cs-CZ" sz="2400" b="1" dirty="0" err="1"/>
              <a:t>constelation</a:t>
            </a:r>
            <a:r>
              <a:rPr lang="cs-CZ" sz="2400" b="1" dirty="0"/>
              <a:t> on </a:t>
            </a:r>
            <a:r>
              <a:rPr lang="cs-CZ" sz="2400" b="1" dirty="0" err="1"/>
              <a:t>the</a:t>
            </a:r>
            <a:r>
              <a:rPr lang="cs-CZ" sz="2400" b="1" dirty="0"/>
              <a:t> </a:t>
            </a:r>
            <a:r>
              <a:rPr lang="cs-CZ" sz="2400" b="1" dirty="0" err="1"/>
              <a:t>right</a:t>
            </a:r>
            <a:endParaRPr lang="cs-CZ" sz="24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1921669"/>
            <a:ext cx="5111750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4542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Location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world</a:t>
            </a:r>
            <a:r>
              <a:rPr lang="cs-CZ" dirty="0"/>
              <a:t> map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34" y="1600200"/>
            <a:ext cx="758753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4221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61" y="260647"/>
            <a:ext cx="7825363" cy="6490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2930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1889"/>
            <a:ext cx="7488832" cy="639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1050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2"/>
            <a:ext cx="4114743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6632"/>
            <a:ext cx="4437324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508722"/>
            <a:ext cx="3816425" cy="2862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880" y="3573016"/>
            <a:ext cx="486054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5394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30597"/>
            <a:ext cx="5256584" cy="641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2294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21" y="1124744"/>
            <a:ext cx="7967747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051534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34</Words>
  <Application>Microsoft Office PowerPoint</Application>
  <PresentationFormat>Předvádění na obrazovce (4:3)</PresentationFormat>
  <Paragraphs>6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Motiv systému Office</vt:lpstr>
      <vt:lpstr>AUSTRALIA</vt:lpstr>
      <vt:lpstr>Prezentace aplikace PowerPoint</vt:lpstr>
      <vt:lpstr>Prezentace aplikace PowerPoint</vt:lpstr>
      <vt:lpstr>Location on the world map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Alžběta Ingrová</dc:creator>
  <cp:lastModifiedBy>Alžběta Ingrová</cp:lastModifiedBy>
  <cp:revision>9</cp:revision>
  <dcterms:created xsi:type="dcterms:W3CDTF">2019-03-27T20:39:18Z</dcterms:created>
  <dcterms:modified xsi:type="dcterms:W3CDTF">2021-02-09T18:41:49Z</dcterms:modified>
</cp:coreProperties>
</file>